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2J5rbOExA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4Ku2iZjQ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Musical Exercise </a:t>
            </a:r>
            <a:r>
              <a:rPr lang="en-US" dirty="0"/>
              <a:t>As physiotherapy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Ridwan Ahmed Khan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2239"/>
          </a:xfrm>
        </p:spPr>
        <p:txBody>
          <a:bodyPr/>
          <a:lstStyle/>
          <a:p>
            <a:r>
              <a:rPr lang="en-US" dirty="0" smtClean="0"/>
              <a:t>Why the proposed system is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2586"/>
            <a:ext cx="9601200" cy="43348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 modal feedback system – auditory and visual</a:t>
            </a:r>
          </a:p>
          <a:p>
            <a:r>
              <a:rPr lang="en-US" sz="2400" dirty="0" smtClean="0"/>
              <a:t>Music for motivation</a:t>
            </a:r>
          </a:p>
          <a:p>
            <a:r>
              <a:rPr lang="en-US" sz="2400" dirty="0" smtClean="0"/>
              <a:t>Social network integration</a:t>
            </a:r>
          </a:p>
          <a:p>
            <a:r>
              <a:rPr lang="en-US" sz="2400" dirty="0" smtClean="0"/>
              <a:t>Accomplishment badges</a:t>
            </a:r>
          </a:p>
          <a:p>
            <a:r>
              <a:rPr lang="en-US" sz="2400" dirty="0" smtClean="0"/>
              <a:t>List of exercise module as training program</a:t>
            </a:r>
          </a:p>
          <a:p>
            <a:r>
              <a:rPr lang="en-US" sz="2400" dirty="0" smtClean="0"/>
              <a:t>Peer pressure</a:t>
            </a:r>
          </a:p>
          <a:p>
            <a:r>
              <a:rPr lang="en-US" sz="2400" dirty="0" smtClean="0"/>
              <a:t>Real time feedback and recording</a:t>
            </a:r>
          </a:p>
          <a:p>
            <a:r>
              <a:rPr lang="en-US" sz="2400" dirty="0" smtClean="0"/>
              <a:t>At home without anyone’s help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9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7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13645"/>
            <a:ext cx="9601200" cy="455375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 have to develop the system as a MVP (minimum viable product)</a:t>
            </a:r>
          </a:p>
          <a:p>
            <a:r>
              <a:rPr lang="en-US" sz="2800" dirty="0" smtClean="0"/>
              <a:t>Pilot study with the product</a:t>
            </a:r>
          </a:p>
          <a:p>
            <a:r>
              <a:rPr lang="en-US" sz="2800" dirty="0" smtClean="0"/>
              <a:t>Collect user feedback</a:t>
            </a:r>
          </a:p>
          <a:p>
            <a:r>
              <a:rPr lang="en-US" sz="2800" dirty="0" smtClean="0"/>
              <a:t>Consult with physiotherapist for training program design</a:t>
            </a:r>
          </a:p>
          <a:p>
            <a:r>
              <a:rPr lang="en-US" sz="2800" dirty="0" smtClean="0"/>
              <a:t>Facilitating unified recognition system for different kinds of disabilities training program.</a:t>
            </a:r>
          </a:p>
          <a:p>
            <a:r>
              <a:rPr lang="en-US" sz="2800" dirty="0" smtClean="0"/>
              <a:t>Music choice</a:t>
            </a:r>
          </a:p>
          <a:p>
            <a:r>
              <a:rPr lang="en-US" sz="2800" dirty="0" smtClean="0"/>
              <a:t>Effects of affect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60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0876"/>
          </a:xfrm>
        </p:spPr>
        <p:txBody>
          <a:bodyPr/>
          <a:lstStyle/>
          <a:p>
            <a:r>
              <a:rPr lang="en-US" dirty="0" smtClean="0"/>
              <a:t>Thanks 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416676"/>
            <a:ext cx="10129235" cy="3812732"/>
          </a:xfrm>
        </p:spPr>
      </p:pic>
      <p:sp>
        <p:nvSpPr>
          <p:cNvPr id="5" name="TextBox 4"/>
          <p:cNvSpPr txBox="1"/>
          <p:nvPr/>
        </p:nvSpPr>
        <p:spPr>
          <a:xfrm>
            <a:off x="5409125" y="5590952"/>
            <a:ext cx="374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ridwank@mtu.edu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7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13645"/>
            <a:ext cx="9601200" cy="4553755"/>
          </a:xfrm>
        </p:spPr>
        <p:txBody>
          <a:bodyPr/>
          <a:lstStyle/>
          <a:p>
            <a:r>
              <a:rPr lang="en-US" dirty="0" smtClean="0"/>
              <a:t>All the images/videos are taken from images.google.com or from the respective reference paper.</a:t>
            </a:r>
          </a:p>
          <a:p>
            <a:r>
              <a:rPr lang="en-US" dirty="0" smtClean="0"/>
              <a:t>All the references mentioned in my topic paper which could be found in the below links: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191B0E"/>
                </a:solidFill>
              </a:rPr>
              <a:t>http://www.csl.mtu.edu/classes/cs4760/www/projects/s16/grad11/www/downloads/Musical%20Exercise%20as%20Physiotherapy.pdf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51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22738"/>
            <a:ext cx="9601200" cy="4481848"/>
          </a:xfrm>
        </p:spPr>
        <p:txBody>
          <a:bodyPr/>
          <a:lstStyle/>
          <a:p>
            <a:r>
              <a:rPr lang="en-US" dirty="0" smtClean="0"/>
              <a:t>Physical exercise is essential to maintain a good health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even more essential for people who need physiotherapy to keep their body active.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76" y="2202287"/>
            <a:ext cx="4041176" cy="1574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05" y="4451686"/>
            <a:ext cx="3654601" cy="141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3" y="4593003"/>
            <a:ext cx="3142445" cy="15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3755"/>
          </a:xfrm>
        </p:spPr>
        <p:txBody>
          <a:bodyPr/>
          <a:lstStyle/>
          <a:p>
            <a:r>
              <a:rPr lang="en-US" dirty="0" smtClean="0"/>
              <a:t>Technology for exercising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4101"/>
            <a:ext cx="9601200" cy="4283299"/>
          </a:xfrm>
        </p:spPr>
        <p:txBody>
          <a:bodyPr/>
          <a:lstStyle/>
          <a:p>
            <a:r>
              <a:rPr lang="en-US" dirty="0" smtClean="0"/>
              <a:t>Fitbit , Garmin, Jawbone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Smartphone applications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Kinect, </a:t>
            </a:r>
            <a:r>
              <a:rPr lang="en-US" dirty="0" err="1" smtClean="0"/>
              <a:t>Ninetendo</a:t>
            </a:r>
            <a:r>
              <a:rPr lang="en-US" dirty="0" smtClean="0"/>
              <a:t> Wii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54" y="1584101"/>
            <a:ext cx="1123520" cy="1184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93" y="1496255"/>
            <a:ext cx="1359794" cy="1359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06" y="3010595"/>
            <a:ext cx="3322588" cy="1567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4" y="3004473"/>
            <a:ext cx="2867999" cy="1573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6" y="4830248"/>
            <a:ext cx="1843825" cy="1037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50" y="4613140"/>
            <a:ext cx="1559311" cy="12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513"/>
          </a:xfrm>
        </p:spPr>
        <p:txBody>
          <a:bodyPr/>
          <a:lstStyle/>
          <a:p>
            <a:r>
              <a:rPr lang="en-US" dirty="0" smtClean="0"/>
              <a:t>Related Works -1</a:t>
            </a:r>
            <a:endParaRPr lang="en-US" dirty="0"/>
          </a:p>
        </p:txBody>
      </p:sp>
      <p:pic>
        <p:nvPicPr>
          <p:cNvPr id="4" name="92J5rbOExA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2093" y="1562906"/>
            <a:ext cx="9440214" cy="3857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5171" y="5769735"/>
            <a:ext cx="664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“Using </a:t>
            </a:r>
            <a:r>
              <a:rPr lang="en-US" i="1" dirty="0"/>
              <a:t>the </a:t>
            </a:r>
            <a:r>
              <a:rPr lang="en-US" i="1" dirty="0" err="1"/>
              <a:t>kinect</a:t>
            </a:r>
            <a:r>
              <a:rPr lang="en-US" i="1" dirty="0"/>
              <a:t> to encourage older adults to exercise: A </a:t>
            </a:r>
            <a:r>
              <a:rPr lang="en-US" i="1" dirty="0" smtClean="0"/>
              <a:t>prototype” by </a:t>
            </a:r>
            <a:r>
              <a:rPr lang="en-US" dirty="0"/>
              <a:t>S. </a:t>
            </a:r>
            <a:r>
              <a:rPr lang="en-US" dirty="0" err="1"/>
              <a:t>Ganesan</a:t>
            </a:r>
            <a:r>
              <a:rPr lang="en-US" dirty="0"/>
              <a:t> and L. </a:t>
            </a:r>
            <a:r>
              <a:rPr lang="en-US" dirty="0" smtClean="0"/>
              <a:t>Anthony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3755"/>
          </a:xfrm>
        </p:spPr>
        <p:txBody>
          <a:bodyPr/>
          <a:lstStyle/>
          <a:p>
            <a:r>
              <a:rPr lang="en-US" dirty="0" smtClean="0"/>
              <a:t>Related Works - 2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78" y="1559096"/>
            <a:ext cx="10077950" cy="3478015"/>
          </a:xfrm>
        </p:spPr>
      </p:pic>
      <p:sp>
        <p:nvSpPr>
          <p:cNvPr id="6" name="TextBox 5"/>
          <p:cNvSpPr txBox="1"/>
          <p:nvPr/>
        </p:nvSpPr>
        <p:spPr>
          <a:xfrm>
            <a:off x="1487278" y="5276415"/>
            <a:ext cx="1007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 </a:t>
            </a:r>
            <a:r>
              <a:rPr lang="en-US" dirty="0"/>
              <a:t>Kinect-based System for Physical Rehabilitation: Utilizing Tai Chi Exercises </a:t>
            </a:r>
            <a:r>
              <a:rPr lang="en-US" dirty="0" smtClean="0"/>
              <a:t>to Improve </a:t>
            </a:r>
            <a:r>
              <a:rPr lang="en-US" dirty="0"/>
              <a:t>Movement Disorders in Patients with Balance </a:t>
            </a:r>
            <a:r>
              <a:rPr lang="en-US" dirty="0" smtClean="0"/>
              <a:t>Ability” by </a:t>
            </a:r>
            <a:r>
              <a:rPr lang="en-US" dirty="0"/>
              <a:t>T.-Y. Lin, C.-H. Hsieh, and J.-D. </a:t>
            </a:r>
            <a:r>
              <a:rPr lang="en-US" dirty="0" smtClean="0"/>
              <a:t>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Related Works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68192"/>
            <a:ext cx="9601200" cy="4399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“</a:t>
            </a:r>
            <a:r>
              <a:rPr lang="en-US" dirty="0" err="1" smtClean="0"/>
              <a:t>Paperdude</a:t>
            </a:r>
            <a:r>
              <a:rPr lang="en-US" dirty="0" smtClean="0"/>
              <a:t> a virtual reality cycling </a:t>
            </a:r>
            <a:r>
              <a:rPr lang="en-US" dirty="0" err="1" smtClean="0"/>
              <a:t>exergame</a:t>
            </a:r>
            <a:r>
              <a:rPr lang="en-US" dirty="0" smtClean="0"/>
              <a:t>” by </a:t>
            </a:r>
            <a:r>
              <a:rPr lang="en-US" dirty="0"/>
              <a:t>J. Bolton, M. Lambert, D. </a:t>
            </a:r>
            <a:r>
              <a:rPr lang="en-US" dirty="0" smtClean="0"/>
              <a:t>	</a:t>
            </a:r>
            <a:r>
              <a:rPr lang="en-US" dirty="0" err="1" smtClean="0"/>
              <a:t>Lirette</a:t>
            </a:r>
            <a:r>
              <a:rPr lang="en-US" dirty="0"/>
              <a:t>, and B. </a:t>
            </a:r>
            <a:r>
              <a:rPr lang="en-US" dirty="0" err="1"/>
              <a:t>Unsworth</a:t>
            </a:r>
            <a:r>
              <a:rPr lang="en-US" dirty="0"/>
              <a:t>,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Wy4Ku2iZjQ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6152" y="1365161"/>
            <a:ext cx="7592096" cy="37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7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Related Works 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2434"/>
            <a:ext cx="9601200" cy="4424966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“A </a:t>
            </a:r>
            <a:r>
              <a:rPr lang="en-US" i="1" dirty="0" err="1"/>
              <a:t>kinect</a:t>
            </a:r>
            <a:r>
              <a:rPr lang="en-US" i="1" dirty="0"/>
              <a:t>-based system for </a:t>
            </a:r>
            <a:r>
              <a:rPr lang="en-US" i="1" dirty="0" smtClean="0"/>
              <a:t>lower limb </a:t>
            </a:r>
            <a:r>
              <a:rPr lang="en-US" i="1" dirty="0"/>
              <a:t>rehabilitation in </a:t>
            </a:r>
            <a:r>
              <a:rPr lang="en-US" i="1" dirty="0" err="1"/>
              <a:t>parkinson’s</a:t>
            </a:r>
            <a:r>
              <a:rPr lang="en-US" i="1" dirty="0"/>
              <a:t> disease patients: A pilot study</a:t>
            </a:r>
            <a:r>
              <a:rPr lang="en-US" dirty="0" smtClean="0"/>
              <a:t>,” </a:t>
            </a:r>
            <a:r>
              <a:rPr lang="en-US" dirty="0"/>
              <a:t>by G. Palacios-Navarro, I. </a:t>
            </a:r>
            <a:r>
              <a:rPr lang="en-US" dirty="0" err="1"/>
              <a:t>García-Magariño</a:t>
            </a:r>
            <a:r>
              <a:rPr lang="en-US" dirty="0"/>
              <a:t>, and P. Ramos-</a:t>
            </a:r>
            <a:r>
              <a:rPr lang="en-US" dirty="0" err="1"/>
              <a:t>Lorente</a:t>
            </a:r>
            <a:r>
              <a:rPr lang="en-US" dirty="0" smtClean="0"/>
              <a:t>,</a:t>
            </a:r>
          </a:p>
          <a:p>
            <a:r>
              <a:rPr lang="en-US" i="1" dirty="0" smtClean="0"/>
              <a:t>“</a:t>
            </a:r>
            <a:r>
              <a:rPr lang="en-US" i="1" dirty="0" err="1" smtClean="0"/>
              <a:t>Kinectwheels</a:t>
            </a:r>
            <a:r>
              <a:rPr lang="en-US" i="1" dirty="0"/>
              <a:t>: Wheelchair-accessible </a:t>
            </a:r>
            <a:r>
              <a:rPr lang="en-US" i="1" dirty="0" smtClean="0"/>
              <a:t>motion-based game </a:t>
            </a:r>
            <a:r>
              <a:rPr lang="en-US" i="1" dirty="0"/>
              <a:t>interaction</a:t>
            </a:r>
            <a:r>
              <a:rPr lang="en-US" i="1" dirty="0" smtClean="0"/>
              <a:t>,</a:t>
            </a:r>
            <a:r>
              <a:rPr lang="en-US" dirty="0" smtClean="0"/>
              <a:t>” by </a:t>
            </a:r>
            <a:r>
              <a:rPr lang="da-DK" dirty="0"/>
              <a:t>K. M. Gerling, M. R. Kalyn, and R. L. </a:t>
            </a:r>
            <a:r>
              <a:rPr lang="da-DK" dirty="0" smtClean="0"/>
              <a:t>Mandryk</a:t>
            </a:r>
          </a:p>
          <a:p>
            <a:r>
              <a:rPr lang="en-US" dirty="0"/>
              <a:t>“</a:t>
            </a:r>
            <a:r>
              <a:rPr lang="en-US" i="1" dirty="0"/>
              <a:t>Bringing mobile guides and fitness activities together: </a:t>
            </a:r>
            <a:r>
              <a:rPr lang="en-US" i="1" dirty="0" smtClean="0"/>
              <a:t>A solution </a:t>
            </a:r>
            <a:r>
              <a:rPr lang="en-US" i="1" dirty="0"/>
              <a:t>based on an embodied virtual trainer</a:t>
            </a:r>
            <a:r>
              <a:rPr lang="en-US" dirty="0" smtClean="0"/>
              <a:t>,” by </a:t>
            </a:r>
            <a:r>
              <a:rPr lang="it-IT" dirty="0"/>
              <a:t>F. Buttussi, L. Chittaro, and D. </a:t>
            </a:r>
            <a:r>
              <a:rPr lang="it-IT" dirty="0" smtClean="0"/>
              <a:t>Nadalutti</a:t>
            </a:r>
          </a:p>
          <a:p>
            <a:r>
              <a:rPr lang="it-IT" dirty="0" smtClean="0"/>
              <a:t>«</a:t>
            </a:r>
            <a:r>
              <a:rPr lang="en-US" i="1" dirty="0"/>
              <a:t>Motivating people with chronic pain to do physical activity: Opportunities for </a:t>
            </a:r>
            <a:r>
              <a:rPr lang="en-US" i="1" dirty="0" smtClean="0"/>
              <a:t>technology design</a:t>
            </a:r>
            <a:r>
              <a:rPr lang="it-IT" dirty="0" smtClean="0"/>
              <a:t>» by </a:t>
            </a:r>
            <a:r>
              <a:rPr lang="en-US" dirty="0"/>
              <a:t>A. Singh, A. </a:t>
            </a:r>
            <a:r>
              <a:rPr lang="en-US" dirty="0" err="1"/>
              <a:t>Klapper</a:t>
            </a:r>
            <a:r>
              <a:rPr lang="en-US" dirty="0"/>
              <a:t>, J. </a:t>
            </a:r>
            <a:r>
              <a:rPr lang="en-US" dirty="0" err="1"/>
              <a:t>Jia</a:t>
            </a:r>
            <a:r>
              <a:rPr lang="en-US" dirty="0"/>
              <a:t>, A. </a:t>
            </a:r>
            <a:r>
              <a:rPr lang="en-US" dirty="0" err="1"/>
              <a:t>Fidalgo</a:t>
            </a:r>
            <a:r>
              <a:rPr lang="en-US" dirty="0"/>
              <a:t>, A. </a:t>
            </a:r>
            <a:r>
              <a:rPr lang="en-US" dirty="0" err="1"/>
              <a:t>Tajadura</a:t>
            </a:r>
            <a:r>
              <a:rPr lang="en-US" dirty="0"/>
              <a:t>-Jiménez, N. </a:t>
            </a:r>
            <a:r>
              <a:rPr lang="en-US" dirty="0" err="1"/>
              <a:t>Kanakam</a:t>
            </a:r>
            <a:r>
              <a:rPr lang="en-US" dirty="0"/>
              <a:t>, N. </a:t>
            </a:r>
            <a:r>
              <a:rPr lang="en-US" dirty="0" smtClean="0"/>
              <a:t>Bianchi-</a:t>
            </a:r>
            <a:r>
              <a:rPr lang="en-US" dirty="0" err="1" smtClean="0"/>
              <a:t>Berthouze</a:t>
            </a:r>
            <a:r>
              <a:rPr lang="en-US" dirty="0" smtClean="0"/>
              <a:t>, and </a:t>
            </a:r>
            <a:r>
              <a:rPr lang="en-US" dirty="0"/>
              <a:t>A. </a:t>
            </a:r>
            <a:r>
              <a:rPr lang="en-US" dirty="0" smtClean="0"/>
              <a:t>Williams.</a:t>
            </a:r>
          </a:p>
          <a:p>
            <a:r>
              <a:rPr lang="en-US" dirty="0" smtClean="0"/>
              <a:t>“</a:t>
            </a:r>
            <a:r>
              <a:rPr lang="en-US" i="1" dirty="0"/>
              <a:t>Gaming for upper extremities rehabilitation</a:t>
            </a:r>
            <a:r>
              <a:rPr lang="en-US" dirty="0" smtClean="0"/>
              <a:t>” </a:t>
            </a:r>
            <a:r>
              <a:rPr lang="en-US" dirty="0"/>
              <a:t>by M.-C. Huang, E. Chen, W. Xu, and M. </a:t>
            </a:r>
            <a:r>
              <a:rPr lang="en-US" dirty="0" err="1" smtClean="0"/>
              <a:t>Sarrafzadeh</a:t>
            </a:r>
            <a:endParaRPr lang="en-US" dirty="0" smtClean="0"/>
          </a:p>
          <a:p>
            <a:r>
              <a:rPr lang="en-US" dirty="0"/>
              <a:t>“</a:t>
            </a:r>
            <a:r>
              <a:rPr lang="en-US" i="1" dirty="0"/>
              <a:t>Virtual </a:t>
            </a:r>
            <a:r>
              <a:rPr lang="en-US" i="1" dirty="0" smtClean="0"/>
              <a:t>rehabilitation system </a:t>
            </a:r>
            <a:r>
              <a:rPr lang="en-US" i="1" dirty="0"/>
              <a:t>for people with </a:t>
            </a:r>
            <a:r>
              <a:rPr lang="en-US" i="1" dirty="0" err="1"/>
              <a:t>parkinson’s</a:t>
            </a:r>
            <a:r>
              <a:rPr lang="en-US" i="1" dirty="0"/>
              <a:t> disease</a:t>
            </a:r>
            <a:r>
              <a:rPr lang="en-US" dirty="0" smtClean="0"/>
              <a:t>,” by </a:t>
            </a:r>
            <a:r>
              <a:rPr lang="en-US" dirty="0"/>
              <a:t>S. </a:t>
            </a:r>
            <a:r>
              <a:rPr lang="en-US" dirty="0" err="1"/>
              <a:t>Albiol</a:t>
            </a:r>
            <a:r>
              <a:rPr lang="en-US" dirty="0"/>
              <a:t>-Pérez, J. Lozano-</a:t>
            </a:r>
            <a:r>
              <a:rPr lang="en-US" dirty="0" err="1"/>
              <a:t>Quilis</a:t>
            </a:r>
            <a:r>
              <a:rPr lang="en-US" dirty="0"/>
              <a:t>, H. Gil-Gómez, J. Gil-Gómez, and R. </a:t>
            </a:r>
            <a:r>
              <a:rPr lang="en-US" dirty="0" err="1" smtClean="0"/>
              <a:t>Llorens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9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8" y="1365250"/>
            <a:ext cx="6846244" cy="4502150"/>
          </a:xfrm>
        </p:spPr>
      </p:pic>
    </p:spTree>
    <p:extLst>
      <p:ext uri="{BB962C8B-B14F-4D97-AF65-F5344CB8AC3E}">
        <p14:creationId xmlns:p14="http://schemas.microsoft.com/office/powerpoint/2010/main" val="24899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53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Kinect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1339849"/>
            <a:ext cx="9865217" cy="5073829"/>
          </a:xfrm>
        </p:spPr>
      </p:pic>
    </p:spTree>
    <p:extLst>
      <p:ext uri="{BB962C8B-B14F-4D97-AF65-F5344CB8AC3E}">
        <p14:creationId xmlns:p14="http://schemas.microsoft.com/office/powerpoint/2010/main" val="42560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320</TotalTime>
  <Words>458</Words>
  <Application>Microsoft Office PowerPoint</Application>
  <PresentationFormat>Widescreen</PresentationFormat>
  <Paragraphs>66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Franklin Gothic Book</vt:lpstr>
      <vt:lpstr>Crop</vt:lpstr>
      <vt:lpstr>Musical Exercise As physiotherapy</vt:lpstr>
      <vt:lpstr>Introduction</vt:lpstr>
      <vt:lpstr>Technology for exercising </vt:lpstr>
      <vt:lpstr>Related Works -1</vt:lpstr>
      <vt:lpstr>Related Works - 2</vt:lpstr>
      <vt:lpstr>Related Works - 3</vt:lpstr>
      <vt:lpstr>Related Works - 4</vt:lpstr>
      <vt:lpstr>Proposed system</vt:lpstr>
      <vt:lpstr>Kinect </vt:lpstr>
      <vt:lpstr>Why the proposed system is different?</vt:lpstr>
      <vt:lpstr>Future Plan</vt:lpstr>
      <vt:lpstr>Thanks !!!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Exercise As physiotherapy</dc:title>
  <dc:creator>Ridwan Ahmed Khan</dc:creator>
  <cp:lastModifiedBy>Ridwan Ahmed Khan</cp:lastModifiedBy>
  <cp:revision>26</cp:revision>
  <dcterms:created xsi:type="dcterms:W3CDTF">2016-03-11T17:34:17Z</dcterms:created>
  <dcterms:modified xsi:type="dcterms:W3CDTF">2016-03-12T00:19:19Z</dcterms:modified>
</cp:coreProperties>
</file>